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58" r:id="rId13"/>
    <p:sldId id="259" r:id="rId14"/>
    <p:sldId id="260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6jBjvkNlDM&amp;t=9s" TargetMode="External"/><Relationship Id="rId2" Type="http://schemas.openxmlformats.org/officeDocument/2006/relationships/hyperlink" Target="https://sourceforge.net/projects/testlink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Pruebas de software 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s-MX" dirty="0"/>
              <a:t>Sesión 16 del 27-07-2020</a:t>
            </a:r>
          </a:p>
          <a:p>
            <a:pPr algn="l"/>
            <a:r>
              <a:rPr lang="es-MX" dirty="0"/>
              <a:t>Instructor: Gerardo Mauricio Polania G</a:t>
            </a:r>
          </a:p>
          <a:p>
            <a:pPr algn="l"/>
            <a:r>
              <a:rPr lang="es-MX" dirty="0"/>
              <a:t>Ficha: 1803183 ADSI T V CEET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741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de casos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69" t="44553" r="19867" b="8188"/>
          <a:stretch/>
        </p:blipFill>
        <p:spPr>
          <a:xfrm>
            <a:off x="2231136" y="2299855"/>
            <a:ext cx="772972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1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 validación en v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73" t="25263" r="20369" b="11932"/>
          <a:stretch/>
        </p:blipFill>
        <p:spPr>
          <a:xfrm>
            <a:off x="2231136" y="2286001"/>
            <a:ext cx="7729727" cy="44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3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6" t="17393" r="35922" b="21525"/>
          <a:stretch/>
        </p:blipFill>
        <p:spPr>
          <a:xfrm>
            <a:off x="1773382" y="2563090"/>
            <a:ext cx="8077200" cy="33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se agrupan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4" t="10057" r="33881" b="17215"/>
          <a:stretch/>
        </p:blipFill>
        <p:spPr>
          <a:xfrm>
            <a:off x="2231136" y="2352616"/>
            <a:ext cx="7729727" cy="38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Algunas herramientas de </a:t>
            </a:r>
            <a:r>
              <a:rPr lang="es-MX" dirty="0" err="1"/>
              <a:t>testing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33" r="25097" b="11798"/>
          <a:stretch/>
        </p:blipFill>
        <p:spPr>
          <a:xfrm>
            <a:off x="2231136" y="2396835"/>
            <a:ext cx="7729728" cy="40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2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son las pruebas unitarias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67" t="57187" r="19867" b="17121"/>
          <a:stretch/>
        </p:blipFill>
        <p:spPr>
          <a:xfrm>
            <a:off x="2231136" y="2438399"/>
            <a:ext cx="772972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integrales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13" t="20222" r="20369" b="24268"/>
          <a:stretch/>
        </p:blipFill>
        <p:spPr>
          <a:xfrm>
            <a:off x="2231136" y="2313709"/>
            <a:ext cx="772972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Enfoque de las pruebas integrales</a:t>
            </a:r>
            <a:endParaRPr lang="es-CO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23" t="47361" r="20118" b="23373"/>
          <a:stretch/>
        </p:blipFill>
        <p:spPr>
          <a:xfrm>
            <a:off x="2231136" y="2396836"/>
            <a:ext cx="7729728" cy="39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7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del sistema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11" t="49700" r="20871" b="13994"/>
          <a:stretch/>
        </p:blipFill>
        <p:spPr>
          <a:xfrm>
            <a:off x="2231136" y="2299856"/>
            <a:ext cx="7729727" cy="43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funcionales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20350" r="21062" b="15334"/>
          <a:stretch/>
        </p:blipFill>
        <p:spPr>
          <a:xfrm>
            <a:off x="2231136" y="2262536"/>
            <a:ext cx="7729727" cy="44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6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son las pruebas de software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24" t="18648" r="23885" b="16143"/>
          <a:stretch/>
        </p:blipFill>
        <p:spPr>
          <a:xfrm>
            <a:off x="2231136" y="2229416"/>
            <a:ext cx="7729728" cy="43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26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no funcionales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91" t="20349" r="27902" b="5381"/>
          <a:stretch/>
        </p:blipFill>
        <p:spPr>
          <a:xfrm>
            <a:off x="2231136" y="2299856"/>
            <a:ext cx="7729727" cy="44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9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de pruebas estáticas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49" t="34457" r="29158" b="18114"/>
          <a:stretch/>
        </p:blipFill>
        <p:spPr>
          <a:xfrm>
            <a:off x="2231136" y="2313709"/>
            <a:ext cx="7729728" cy="43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9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de pruebas dinámicas: de caja blanca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89" t="25837" r="30413" b="59105"/>
          <a:stretch/>
        </p:blipFill>
        <p:spPr>
          <a:xfrm>
            <a:off x="2231136" y="2265228"/>
            <a:ext cx="7729728" cy="15240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8171" t="26340" r="28810" b="20360"/>
          <a:stretch/>
        </p:blipFill>
        <p:spPr>
          <a:xfrm>
            <a:off x="2231136" y="3901045"/>
            <a:ext cx="7729728" cy="29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8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de pruebas dinámicas: de caja negra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23" t="34727" r="19867" b="7742"/>
          <a:stretch/>
        </p:blipFill>
        <p:spPr>
          <a:xfrm>
            <a:off x="2231136" y="2299855"/>
            <a:ext cx="7729728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1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Técnicas de caja negra mas comunes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4" t="23497" r="28405" b="21587"/>
          <a:stretch/>
        </p:blipFill>
        <p:spPr>
          <a:xfrm>
            <a:off x="2231136" y="2299855"/>
            <a:ext cx="7729727" cy="43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71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de la técnica de la caja negra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91" t="19286" r="28154" b="7295"/>
          <a:stretch/>
        </p:blipFill>
        <p:spPr>
          <a:xfrm>
            <a:off x="2231136" y="2299856"/>
            <a:ext cx="7729728" cy="44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Continua ejemplo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4" t="55315" r="27902" b="12208"/>
          <a:stretch/>
        </p:blipFill>
        <p:spPr>
          <a:xfrm>
            <a:off x="2231136" y="2355273"/>
            <a:ext cx="7729728" cy="37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02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Metodología aplicada por los desarrolladores e ingenieros en la ejecución de pruebas al sw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3" t="22094" r="32925" b="18014"/>
          <a:stretch/>
        </p:blipFill>
        <p:spPr>
          <a:xfrm>
            <a:off x="2231136" y="2313709"/>
            <a:ext cx="7729727" cy="43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1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documenta una prueba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71" t="15883" r="34216" b="8635"/>
          <a:stretch/>
        </p:blipFill>
        <p:spPr>
          <a:xfrm>
            <a:off x="748700" y="2313708"/>
            <a:ext cx="4709991" cy="45442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0727" t="16312" r="34880" b="8617"/>
          <a:stretch/>
        </p:blipFill>
        <p:spPr>
          <a:xfrm>
            <a:off x="5791199" y="2313708"/>
            <a:ext cx="5250873" cy="454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6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documenta una prueba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66" t="15883" r="35005" b="8188"/>
          <a:stretch/>
        </p:blipFill>
        <p:spPr>
          <a:xfrm>
            <a:off x="1080653" y="2313709"/>
            <a:ext cx="4184073" cy="43641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3165" t="17518" r="34464" b="9944"/>
          <a:stretch/>
        </p:blipFill>
        <p:spPr>
          <a:xfrm>
            <a:off x="5971310" y="2313709"/>
            <a:ext cx="4211782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0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Atributos de la calidad del software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831" t="22482" r="22378" b="11463"/>
          <a:stretch/>
        </p:blipFill>
        <p:spPr>
          <a:xfrm>
            <a:off x="2231136" y="2272145"/>
            <a:ext cx="7729728" cy="437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53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continua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16" t="16778" r="33953" b="8634"/>
          <a:stretch/>
        </p:blipFill>
        <p:spPr>
          <a:xfrm>
            <a:off x="651164" y="2299854"/>
            <a:ext cx="4378036" cy="44334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0620" t="21379" r="34347" b="6534"/>
          <a:stretch/>
        </p:blipFill>
        <p:spPr>
          <a:xfrm>
            <a:off x="5679810" y="2299855"/>
            <a:ext cx="4558145" cy="45581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1685" t="30308" r="35625" b="13163"/>
          <a:stretch/>
        </p:blipFill>
        <p:spPr>
          <a:xfrm>
            <a:off x="5832209" y="3865420"/>
            <a:ext cx="4253346" cy="29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11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46" t="25370" r="31168" b="6848"/>
          <a:stretch/>
        </p:blipFill>
        <p:spPr>
          <a:xfrm>
            <a:off x="1219199" y="318656"/>
            <a:ext cx="9767455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08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webliografía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02" t="38003" r="33929" b="21141"/>
          <a:stretch/>
        </p:blipFill>
        <p:spPr>
          <a:xfrm>
            <a:off x="2231137" y="2272144"/>
            <a:ext cx="7729727" cy="437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58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Laboratorio de clase: INTALACION DEL Software de pruebas: </a:t>
            </a:r>
            <a:r>
              <a:rPr lang="es-MX" dirty="0" err="1"/>
              <a:t>Testlink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1. Pagina para descargar software: </a:t>
            </a:r>
            <a:r>
              <a:rPr lang="es-CO" dirty="0">
                <a:hlinkClick r:id="rId2"/>
              </a:rPr>
              <a:t>https://sourceforge.net/projects/testlink/</a:t>
            </a:r>
            <a:r>
              <a:rPr lang="es-MX" dirty="0"/>
              <a:t> </a:t>
            </a:r>
          </a:p>
          <a:p>
            <a:pPr marL="0" indent="0">
              <a:buNone/>
            </a:pPr>
            <a:r>
              <a:rPr lang="es-MX" dirty="0"/>
              <a:t>2. Video:  </a:t>
            </a:r>
            <a:r>
              <a:rPr lang="es-MX" dirty="0">
                <a:hlinkClick r:id="rId3"/>
              </a:rPr>
              <a:t>https://www.youtube.com/watch?v=D6jBjvkNlDM&amp;t=9s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3. Verificar el video a partir del minuto 5 ya que el proceso de instalación del </a:t>
            </a:r>
            <a:r>
              <a:rPr lang="es-MX" dirty="0" err="1"/>
              <a:t>Xampp</a:t>
            </a:r>
            <a:r>
              <a:rPr lang="es-MX" dirty="0"/>
              <a:t> ya es conocido por todos </a:t>
            </a:r>
          </a:p>
          <a:p>
            <a:pPr marL="0" indent="0">
              <a:buNone/>
            </a:pPr>
            <a:r>
              <a:rPr lang="es-MX" dirty="0"/>
              <a:t>4. El SW de pruebas se coloca una versión en la plataforma Territorium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421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COLOCAMOS LA CARPETA TESTLINK EN HTDOCS DE XAMPP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932"/>
          <a:stretch/>
        </p:blipFill>
        <p:spPr>
          <a:xfrm>
            <a:off x="2231136" y="2327565"/>
            <a:ext cx="7729728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http://localhost/testlink/install/index.php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24"/>
          <a:stretch/>
        </p:blipFill>
        <p:spPr>
          <a:xfrm>
            <a:off x="2141637" y="2382982"/>
            <a:ext cx="7819227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30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84"/>
          <a:stretch/>
        </p:blipFill>
        <p:spPr>
          <a:xfrm>
            <a:off x="2231136" y="964692"/>
            <a:ext cx="7729728" cy="558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08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DEBEMOS CORREGIR LOS PATH DE LOS DOS ERRORES (FAILED!)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20" r="21876" b="5849"/>
          <a:stretch/>
        </p:blipFill>
        <p:spPr>
          <a:xfrm>
            <a:off x="2231136" y="2369127"/>
            <a:ext cx="7729728" cy="43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09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VAMOS A LA CARPETA TESTLINK Y BUSCAMOS EL ARCHIVO CONFIG.INC LO ABRIMOS EN EL BLOC DE NOTAS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49"/>
          <a:stretch/>
        </p:blipFill>
        <p:spPr>
          <a:xfrm>
            <a:off x="192360" y="2264353"/>
            <a:ext cx="6056039" cy="39009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26787" b="7193"/>
          <a:stretch/>
        </p:blipFill>
        <p:spPr>
          <a:xfrm>
            <a:off x="5904677" y="2912005"/>
            <a:ext cx="6065649" cy="38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3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SE VERA ASI:  Y BUSCAMOS LA LINEA DEL PATH QUE INDICA EL ERROR EN EL ARCHIVO PARA REEMPLAZARLO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528"/>
          <a:stretch/>
        </p:blipFill>
        <p:spPr>
          <a:xfrm>
            <a:off x="455598" y="2430608"/>
            <a:ext cx="5517314" cy="39701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15181" b="12748"/>
          <a:stretch/>
        </p:blipFill>
        <p:spPr>
          <a:xfrm>
            <a:off x="4876800" y="2408509"/>
            <a:ext cx="6941128" cy="40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3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Actividades del ciclo de vida del desarrollo de sw en temas de calidad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74" t="16948" r="21374" b="9528"/>
          <a:stretch/>
        </p:blipFill>
        <p:spPr>
          <a:xfrm>
            <a:off x="2231136" y="2355273"/>
            <a:ext cx="7729728" cy="43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23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REEPLAZAMOS POR: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8978"/>
          <a:stretch/>
        </p:blipFill>
        <p:spPr>
          <a:xfrm>
            <a:off x="1308388" y="2153412"/>
            <a:ext cx="8459066" cy="45244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10764"/>
          <a:stretch/>
        </p:blipFill>
        <p:spPr>
          <a:xfrm>
            <a:off x="4364182" y="3437810"/>
            <a:ext cx="7578436" cy="304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4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0"/>
            <a:ext cx="10848108" cy="1842655"/>
          </a:xfrm>
        </p:spPr>
        <p:txBody>
          <a:bodyPr>
            <a:normAutofit/>
          </a:bodyPr>
          <a:lstStyle/>
          <a:p>
            <a:r>
              <a:rPr lang="es-MX" dirty="0"/>
              <a:t>EN EL MISMO DOCUMENTO BUSCAMOS EL PATH DEL OTRO ARCHIVO: </a:t>
            </a:r>
            <a:r>
              <a:rPr lang="es-CO" dirty="0"/>
              <a:t>/</a:t>
            </a:r>
            <a:r>
              <a:rPr lang="es-CO" dirty="0" err="1"/>
              <a:t>var</a:t>
            </a:r>
            <a:r>
              <a:rPr lang="es-CO" dirty="0"/>
              <a:t>/</a:t>
            </a:r>
            <a:r>
              <a:rPr lang="es-CO" dirty="0" err="1"/>
              <a:t>testlink</a:t>
            </a:r>
            <a:r>
              <a:rPr lang="es-CO" dirty="0"/>
              <a:t>/</a:t>
            </a:r>
            <a:r>
              <a:rPr lang="es-CO" dirty="0" err="1"/>
              <a:t>upload_area</a:t>
            </a:r>
            <a:r>
              <a:rPr lang="es-CO" dirty="0"/>
              <a:t>/ Y SE REEPLAZA POR LA UBICACIÓN EN EL DISCO DURO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12"/>
          <a:stretch/>
        </p:blipFill>
        <p:spPr>
          <a:xfrm>
            <a:off x="5687291" y="2070388"/>
            <a:ext cx="5985164" cy="380764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b="11954"/>
          <a:stretch/>
        </p:blipFill>
        <p:spPr>
          <a:xfrm>
            <a:off x="202961" y="2070389"/>
            <a:ext cx="5849317" cy="38076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17294" b="61819"/>
          <a:stretch/>
        </p:blipFill>
        <p:spPr>
          <a:xfrm>
            <a:off x="1135747" y="5078189"/>
            <a:ext cx="7551053" cy="1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58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VOLVEMOS AL NAVEGADOR Y DEBE QUEDAR YA CORREGIDOS LOS 2 ERRORES Y CONTINUAMOS LA INSTALACION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592"/>
          <a:stretch/>
        </p:blipFill>
        <p:spPr>
          <a:xfrm>
            <a:off x="2231137" y="2369126"/>
            <a:ext cx="7729728" cy="41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52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SALE UN FORMULARIO Y MODIFICAMOS UNOS VALORES: </a:t>
            </a:r>
            <a:r>
              <a:rPr lang="es-MX" dirty="0" err="1"/>
              <a:t>root</a:t>
            </a:r>
            <a:r>
              <a:rPr lang="es-MX" dirty="0"/>
              <a:t> y </a:t>
            </a:r>
            <a:r>
              <a:rPr lang="es-MX" dirty="0" err="1"/>
              <a:t>admin-admin</a:t>
            </a:r>
            <a:r>
              <a:rPr lang="es-MX" dirty="0"/>
              <a:t>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64" r="30664" b="5487"/>
          <a:stretch/>
        </p:blipFill>
        <p:spPr>
          <a:xfrm>
            <a:off x="339990" y="2327564"/>
            <a:ext cx="3782291" cy="4253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9333" r="22101" b="4802"/>
          <a:stretch/>
        </p:blipFill>
        <p:spPr>
          <a:xfrm>
            <a:off x="4322618" y="2327563"/>
            <a:ext cx="3934692" cy="42533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0296" t="66734" r="20296" b="10728"/>
          <a:stretch/>
        </p:blipFill>
        <p:spPr>
          <a:xfrm>
            <a:off x="8395855" y="4142509"/>
            <a:ext cx="3796145" cy="16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 la pantalla queda con errores debemos verificar el </a:t>
            </a:r>
            <a:r>
              <a:rPr lang="es-MX" dirty="0" err="1"/>
              <a:t>path</a:t>
            </a:r>
            <a:r>
              <a:rPr lang="es-MX" dirty="0"/>
              <a:t> de </a:t>
            </a:r>
            <a:r>
              <a:rPr lang="es-MX" dirty="0" err="1"/>
              <a:t>localhost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143"/>
          <a:stretch/>
        </p:blipFill>
        <p:spPr>
          <a:xfrm>
            <a:off x="247780" y="2361335"/>
            <a:ext cx="5517314" cy="40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1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Deben cargar el programa y entrar con la clave </a:t>
            </a:r>
            <a:r>
              <a:rPr lang="es-MX" dirty="0" err="1"/>
              <a:t>admin-admin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90" b="9593"/>
          <a:stretch/>
        </p:blipFill>
        <p:spPr>
          <a:xfrm>
            <a:off x="2231136" y="2382982"/>
            <a:ext cx="7729728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8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Crean un nuevo proyecto y se realizan las pruebas conforme a los planes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64" b="9592"/>
          <a:stretch/>
        </p:blipFill>
        <p:spPr>
          <a:xfrm>
            <a:off x="2231136" y="2286000"/>
            <a:ext cx="7729728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7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Etapas técnicas y tipos de pruebas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18" t="21626" r="25140" b="13101"/>
          <a:stretch/>
        </p:blipFill>
        <p:spPr>
          <a:xfrm>
            <a:off x="2231136" y="2382982"/>
            <a:ext cx="7729727" cy="42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5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Propósitos de una prueba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13" t="51168" r="24387" b="12654"/>
          <a:stretch/>
        </p:blipFill>
        <p:spPr>
          <a:xfrm>
            <a:off x="2231136" y="2382982"/>
            <a:ext cx="772972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resumen 3 puntos importantes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80" t="33792" r="19113" b="39452"/>
          <a:stretch/>
        </p:blipFill>
        <p:spPr>
          <a:xfrm>
            <a:off x="2231136" y="2299855"/>
            <a:ext cx="7729728" cy="4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6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044217"/>
          </a:xfrm>
        </p:spPr>
        <p:txBody>
          <a:bodyPr>
            <a:normAutofit fontScale="90000"/>
          </a:bodyPr>
          <a:lstStyle/>
          <a:p>
            <a:r>
              <a:rPr lang="es-MX" dirty="0"/>
              <a:t>Puntos clave para identificar una prueba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351" t="26200" r="32458" b="12611"/>
          <a:stretch/>
        </p:blipFill>
        <p:spPr>
          <a:xfrm>
            <a:off x="2231136" y="2153412"/>
            <a:ext cx="7729728" cy="45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 de una prueba 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18" t="38003" r="21374" b="16675"/>
          <a:stretch/>
        </p:blipFill>
        <p:spPr>
          <a:xfrm>
            <a:off x="2231137" y="2299855"/>
            <a:ext cx="7729727" cy="42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85625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398</TotalTime>
  <Words>380</Words>
  <Application>Microsoft Office PowerPoint</Application>
  <PresentationFormat>Panorámica</PresentationFormat>
  <Paragraphs>51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49" baseType="lpstr">
      <vt:lpstr>Arial</vt:lpstr>
      <vt:lpstr>Gill Sans MT</vt:lpstr>
      <vt:lpstr>Paquete</vt:lpstr>
      <vt:lpstr>Pruebas de software </vt:lpstr>
      <vt:lpstr>Que son las pruebas de software</vt:lpstr>
      <vt:lpstr>Atributos de la calidad del software</vt:lpstr>
      <vt:lpstr>Actividades del ciclo de vida del desarrollo de sw en temas de calidad</vt:lpstr>
      <vt:lpstr>Etapas técnicas y tipos de pruebas</vt:lpstr>
      <vt:lpstr>Propósitos de una prueba </vt:lpstr>
      <vt:lpstr>En resumen 3 puntos importantes </vt:lpstr>
      <vt:lpstr>Puntos clave para identificar una prueba </vt:lpstr>
      <vt:lpstr>Caso de una prueba </vt:lpstr>
      <vt:lpstr>Tipos de casos</vt:lpstr>
      <vt:lpstr>Modelo de validación en v</vt:lpstr>
      <vt:lpstr>Técnicas </vt:lpstr>
      <vt:lpstr>Como se agrupan </vt:lpstr>
      <vt:lpstr>Algunas herramientas de testing</vt:lpstr>
      <vt:lpstr>Que son las pruebas unitarias</vt:lpstr>
      <vt:lpstr>Pruebas integrales</vt:lpstr>
      <vt:lpstr>Enfoque de las pruebas integrales</vt:lpstr>
      <vt:lpstr>Pruebas del sistema </vt:lpstr>
      <vt:lpstr>Pruebas funcionales </vt:lpstr>
      <vt:lpstr>Pruebas no funcionales</vt:lpstr>
      <vt:lpstr>Técnicas de pruebas estáticas</vt:lpstr>
      <vt:lpstr>Técnicas de pruebas dinámicas: de caja blanca</vt:lpstr>
      <vt:lpstr>Técnicas de pruebas dinámicas: de caja negra</vt:lpstr>
      <vt:lpstr>Técnicas de caja negra mas comunes</vt:lpstr>
      <vt:lpstr>Ejemplo de la técnica de la caja negra</vt:lpstr>
      <vt:lpstr>Continua ejemplo</vt:lpstr>
      <vt:lpstr>Metodología aplicada por los desarrolladores e ingenieros en la ejecución de pruebas al sw</vt:lpstr>
      <vt:lpstr>Como se documenta una prueba</vt:lpstr>
      <vt:lpstr>Como se documenta una prueba</vt:lpstr>
      <vt:lpstr>continua</vt:lpstr>
      <vt:lpstr>Presentación de PowerPoint</vt:lpstr>
      <vt:lpstr>webliografía</vt:lpstr>
      <vt:lpstr>Laboratorio de clase: INTALACION DEL Software de pruebas: Testlink</vt:lpstr>
      <vt:lpstr>COLOCAMOS LA CARPETA TESTLINK EN HTDOCS DE XAMPP</vt:lpstr>
      <vt:lpstr>http://localhost/testlink/install/index.php</vt:lpstr>
      <vt:lpstr>Presentación de PowerPoint</vt:lpstr>
      <vt:lpstr>DEBEMOS CORREGIR LOS PATH DE LOS DOS ERRORES (FAILED!)</vt:lpstr>
      <vt:lpstr>VAMOS A LA CARPETA TESTLINK Y BUSCAMOS EL ARCHIVO CONFIG.INC LO ABRIMOS EN EL BLOC DE NOTAS </vt:lpstr>
      <vt:lpstr>SE VERA ASI:  Y BUSCAMOS LA LINEA DEL PATH QUE INDICA EL ERROR EN EL ARCHIVO PARA REEMPLAZARLO </vt:lpstr>
      <vt:lpstr>REEPLAZAMOS POR: </vt:lpstr>
      <vt:lpstr>EN EL MISMO DOCUMENTO BUSCAMOS EL PATH DEL OTRO ARCHIVO: /var/testlink/upload_area/ Y SE REEPLAZA POR LA UBICACIÓN EN EL DISCO DURO</vt:lpstr>
      <vt:lpstr>VOLVEMOS AL NAVEGADOR Y DEBE QUEDAR YA CORREGIDOS LOS 2 ERRORES Y CONTINUAMOS LA INSTALACION</vt:lpstr>
      <vt:lpstr>SALE UN FORMULARIO Y MODIFICAMOS UNOS VALORES: root y admin-admin </vt:lpstr>
      <vt:lpstr>Si la pantalla queda con errores debemos verificar el path de localhost</vt:lpstr>
      <vt:lpstr>Deben cargar el programa y entrar con la clave admin-admin</vt:lpstr>
      <vt:lpstr>Crean un nuevo proyecto y se realizan las pruebas conforme a los planes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Pruebas de software </dc:title>
  <dc:creator>GERARDO MAURICIO POLANIA GUTIERREZ</dc:creator>
  <cp:lastModifiedBy>GERARDO MAURICIO POLANIA GUTIERREZ</cp:lastModifiedBy>
  <cp:revision>78</cp:revision>
  <dcterms:created xsi:type="dcterms:W3CDTF">2020-06-27T13:40:43Z</dcterms:created>
  <dcterms:modified xsi:type="dcterms:W3CDTF">2020-06-27T20:19:31Z</dcterms:modified>
</cp:coreProperties>
</file>